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</p:sldIdLst>
  <p:sldSz cx="18288000" cy="10287000"/>
  <p:notesSz cx="6858000" cy="9144000"/>
  <p:embeddedFontLst>
    <p:embeddedFont>
      <p:font typeface="Source Sans Pro" charset="1" panose="020B0503030403020204"/>
      <p:regular r:id="rId6"/>
    </p:embeddedFont>
    <p:embeddedFont>
      <p:font typeface="Source Sans Pro Bold" charset="1" panose="020B0703030403020204"/>
      <p:regular r:id="rId7"/>
    </p:embeddedFont>
    <p:embeddedFont>
      <p:font typeface="Source Sans Pro Italics" charset="1" panose="020B0503030403090204"/>
      <p:regular r:id="rId8"/>
    </p:embeddedFont>
    <p:embeddedFont>
      <p:font typeface="Source Sans Pro Bold Italics" charset="1" panose="020B0703030403090204"/>
      <p:regular r:id="rId9"/>
    </p:embeddedFont>
    <p:embeddedFont>
      <p:font typeface="Lato" charset="1" panose="020F0502020204030203"/>
      <p:regular r:id="rId10"/>
    </p:embeddedFont>
    <p:embeddedFont>
      <p:font typeface="Lato Bold" charset="1" panose="020F0802020204030203"/>
      <p:regular r:id="rId11"/>
    </p:embeddedFont>
    <p:embeddedFont>
      <p:font typeface="Lato Italics" charset="1" panose="020F0502020204030203"/>
      <p:regular r:id="rId12"/>
    </p:embeddedFont>
    <p:embeddedFont>
      <p:font typeface="Lato Bold Italics" charset="1" panose="020F0802020204030203"/>
      <p:regular r:id="rId13"/>
    </p:embeddedFont>
    <p:embeddedFont>
      <p:font typeface="Arimo" charset="1" panose="020B0604020202020204"/>
      <p:regular r:id="rId14"/>
    </p:embeddedFont>
    <p:embeddedFont>
      <p:font typeface="Arimo Bold" charset="1" panose="020B0704020202020204"/>
      <p:regular r:id="rId15"/>
    </p:embeddedFont>
    <p:embeddedFont>
      <p:font typeface="Arimo Italics" charset="1" panose="020B0604020202090204"/>
      <p:regular r:id="rId16"/>
    </p:embeddedFont>
    <p:embeddedFont>
      <p:font typeface="Arimo Bold Italics" charset="1" panose="020B0704020202090204"/>
      <p:regular r:id="rId17"/>
    </p:embeddedFont>
    <p:embeddedFont>
      <p:font typeface="Quicksand" charset="1" panose="00000500000000000000"/>
      <p:regular r:id="rId18"/>
    </p:embeddedFont>
    <p:embeddedFont>
      <p:font typeface="Quicksand Bold" charset="1" panose="00000800000000000000"/>
      <p:regular r:id="rId19"/>
    </p:embeddedFont>
    <p:embeddedFont>
      <p:font typeface="Quicksand Italics" charset="1" panose="02070303000000060000"/>
      <p:regular r:id="rId20"/>
    </p:embeddedFont>
    <p:embeddedFont>
      <p:font typeface="Quicksand Bold Italics" charset="1" panose="00000000000000000000"/>
      <p:regular r:id="rId21"/>
    </p:embeddedFont>
    <p:embeddedFont>
      <p:font typeface="Source Serif Pro" charset="1" panose="02040603050405020204"/>
      <p:regular r:id="rId22"/>
    </p:embeddedFont>
    <p:embeddedFont>
      <p:font typeface="Source Serif Pro Bold" charset="1" panose="02040803050405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jpeg" Type="http://schemas.openxmlformats.org/officeDocument/2006/relationships/image"/><Relationship Id="rId23" Target="../media/image22.png" Type="http://schemas.openxmlformats.org/officeDocument/2006/relationships/image"/><Relationship Id="rId24" Target="../media/image23.jpeg" Type="http://schemas.openxmlformats.org/officeDocument/2006/relationships/image"/><Relationship Id="rId25" Target="../media/image24.png" Type="http://schemas.openxmlformats.org/officeDocument/2006/relationships/image"/><Relationship Id="rId26" Target="../media/image25.jpeg" Type="http://schemas.openxmlformats.org/officeDocument/2006/relationships/image"/><Relationship Id="rId27" Target="../media/image26.png" Type="http://schemas.openxmlformats.org/officeDocument/2006/relationships/image"/><Relationship Id="rId28" Target="../media/image27.png" Type="http://schemas.openxmlformats.org/officeDocument/2006/relationships/image"/><Relationship Id="rId29" Target="../media/image28.jpeg" Type="http://schemas.openxmlformats.org/officeDocument/2006/relationships/image"/><Relationship Id="rId3" Target="../media/image2.svg" Type="http://schemas.openxmlformats.org/officeDocument/2006/relationships/image"/><Relationship Id="rId30" Target="../media/image29.jpeg" Type="http://schemas.openxmlformats.org/officeDocument/2006/relationships/image"/><Relationship Id="rId31" Target="../media/image30.jpeg" Type="http://schemas.openxmlformats.org/officeDocument/2006/relationships/image"/><Relationship Id="rId32" Target="../media/image31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99999">
            <a:off x="-217044" y="5777071"/>
            <a:ext cx="2017330" cy="210727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3" t="0" r="393" b="0"/>
          <a:stretch>
            <a:fillRect/>
          </a:stretch>
        </p:blipFill>
        <p:spPr>
          <a:xfrm flipH="false" flipV="false" rot="7711865">
            <a:off x="14568652" y="-1921033"/>
            <a:ext cx="3813965" cy="463124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398985" y="-1678583"/>
            <a:ext cx="3386855" cy="330621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26842">
            <a:off x="601388" y="-1078348"/>
            <a:ext cx="3146788" cy="210574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1875" y="1939846"/>
            <a:ext cx="992635" cy="127260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361" t="0" r="1361" b="0"/>
          <a:stretch>
            <a:fillRect/>
          </a:stretch>
        </p:blipFill>
        <p:spPr>
          <a:xfrm flipH="false" flipV="false" rot="1794490">
            <a:off x="16031546" y="42238"/>
            <a:ext cx="3805894" cy="371527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106934">
            <a:off x="16789865" y="7894932"/>
            <a:ext cx="3938247" cy="2625498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1923" r="0" b="1923"/>
          <a:stretch>
            <a:fillRect/>
          </a:stretch>
        </p:blipFill>
        <p:spPr>
          <a:xfrm flipH="false" flipV="false" rot="0">
            <a:off x="17427924" y="4818721"/>
            <a:ext cx="671981" cy="86151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426164" y="4113111"/>
            <a:ext cx="2779972" cy="271378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8"/>
          <a:srcRect l="0" t="0" r="0" b="0"/>
          <a:stretch>
            <a:fillRect/>
          </a:stretch>
        </p:blipFill>
        <p:spPr>
          <a:xfrm flipH="false" flipV="false" rot="0">
            <a:off x="563223" y="8436147"/>
            <a:ext cx="3223118" cy="1543068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4314817" y="5092917"/>
            <a:ext cx="5197910" cy="42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2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0">
            <a:off x="4269373" y="1028700"/>
            <a:ext cx="9749254" cy="5603382"/>
            <a:chOff x="0" y="0"/>
            <a:chExt cx="12999005" cy="747117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12444832" cy="6752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8"/>
                </a:lnSpc>
              </a:pPr>
              <a:r>
                <a:rPr lang="en-US" spc="248" sz="3106">
                  <a:solidFill>
                    <a:srgbClr val="000000"/>
                  </a:solidFill>
                  <a:latin typeface="Source Sans Pro Bold"/>
                </a:rPr>
                <a:t>LES RENCONTRES DU RIUESS - EDITION 21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941" y="1202767"/>
              <a:ext cx="12997064" cy="3012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97"/>
                </a:lnSpc>
              </a:pPr>
              <a:r>
                <a:rPr lang="en-US" sz="8283">
                  <a:solidFill>
                    <a:srgbClr val="000000"/>
                  </a:solidFill>
                  <a:latin typeface="Source Serif Pro"/>
                </a:rPr>
                <a:t>Titre de l'intervention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4854" y="4790259"/>
              <a:ext cx="12444832" cy="2680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61"/>
                </a:lnSpc>
              </a:pPr>
              <a:r>
                <a:rPr lang="en-US" spc="46" sz="2329">
                  <a:solidFill>
                    <a:srgbClr val="000000"/>
                  </a:solidFill>
                  <a:latin typeface="Source Sans Pro"/>
                </a:rPr>
                <a:t>INTERVENANT.ES </a:t>
              </a:r>
            </a:p>
            <a:p>
              <a:pPr algn="ctr">
                <a:lnSpc>
                  <a:spcPts val="3261"/>
                </a:lnSpc>
              </a:pPr>
            </a:p>
            <a:p>
              <a:pPr algn="ctr">
                <a:lnSpc>
                  <a:spcPts val="3261"/>
                </a:lnSpc>
              </a:pPr>
              <a:r>
                <a:rPr lang="en-US" spc="46" sz="2329">
                  <a:solidFill>
                    <a:srgbClr val="000000"/>
                  </a:solidFill>
                  <a:latin typeface="Source Sans Pro"/>
                </a:rPr>
                <a:t>CADRE DE L'INTERVENTION</a:t>
              </a:r>
            </a:p>
            <a:p>
              <a:pPr algn="ctr">
                <a:lnSpc>
                  <a:spcPts val="3261"/>
                </a:lnSpc>
              </a:pPr>
            </a:p>
            <a:p>
              <a:pPr algn="ctr">
                <a:lnSpc>
                  <a:spcPts val="3261"/>
                </a:lnSpc>
              </a:pPr>
              <a:r>
                <a:rPr lang="en-US" spc="46" sz="2329">
                  <a:solidFill>
                    <a:srgbClr val="000000"/>
                  </a:solidFill>
                  <a:latin typeface="Source Sans Pro"/>
                </a:rPr>
                <a:t>CONTACTS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703049" y="7801401"/>
            <a:ext cx="11772586" cy="2485599"/>
            <a:chOff x="0" y="0"/>
            <a:chExt cx="15696781" cy="3314133"/>
          </a:xfrm>
        </p:grpSpPr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19"/>
            <a:srcRect l="0" t="0" r="0" b="0"/>
            <a:stretch>
              <a:fillRect/>
            </a:stretch>
          </p:blipFill>
          <p:spPr>
            <a:xfrm flipH="false" flipV="false" rot="0">
              <a:off x="0" y="345408"/>
              <a:ext cx="2489402" cy="1216757"/>
            </a:xfrm>
            <a:prstGeom prst="rect">
              <a:avLst/>
            </a:prstGeom>
          </p:spPr>
        </p:pic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20"/>
            <a:srcRect l="0" t="0" r="0" b="0"/>
            <a:stretch>
              <a:fillRect/>
            </a:stretch>
          </p:blipFill>
          <p:spPr>
            <a:xfrm flipH="false" flipV="false" rot="0">
              <a:off x="2489402" y="85437"/>
              <a:ext cx="1736699" cy="1736699"/>
            </a:xfrm>
            <a:prstGeom prst="rect">
              <a:avLst/>
            </a:prstGeom>
          </p:spPr>
        </p:pic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21"/>
            <a:srcRect l="0" t="0" r="0" b="0"/>
            <a:stretch>
              <a:fillRect/>
            </a:stretch>
          </p:blipFill>
          <p:spPr>
            <a:xfrm flipH="false" flipV="false" rot="0">
              <a:off x="6912126" y="381922"/>
              <a:ext cx="1015060" cy="1143729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22"/>
            <a:srcRect l="0" t="12169" r="0" b="12169"/>
            <a:stretch>
              <a:fillRect/>
            </a:stretch>
          </p:blipFill>
          <p:spPr>
            <a:xfrm flipH="false" flipV="false" rot="0">
              <a:off x="8093610" y="0"/>
              <a:ext cx="2521220" cy="1907572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23"/>
            <a:srcRect l="0" t="0" r="0" b="0"/>
            <a:stretch>
              <a:fillRect/>
            </a:stretch>
          </p:blipFill>
          <p:spPr>
            <a:xfrm flipH="false" flipV="false" rot="0">
              <a:off x="10776154" y="315175"/>
              <a:ext cx="2404165" cy="1143729"/>
            </a:xfrm>
            <a:prstGeom prst="rect">
              <a:avLst/>
            </a:prstGeom>
          </p:spPr>
        </p:pic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24"/>
            <a:srcRect l="0" t="0" r="0" b="0"/>
            <a:stretch>
              <a:fillRect/>
            </a:stretch>
          </p:blipFill>
          <p:spPr>
            <a:xfrm flipH="false" flipV="false" rot="0">
              <a:off x="13308941" y="506236"/>
              <a:ext cx="2240825" cy="988968"/>
            </a:xfrm>
            <a:prstGeom prst="rect">
              <a:avLst/>
            </a:prstGeom>
          </p:spPr>
        </p:pic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25"/>
            <a:srcRect l="0" t="0" r="0" b="0"/>
            <a:stretch>
              <a:fillRect/>
            </a:stretch>
          </p:blipFill>
          <p:spPr>
            <a:xfrm flipH="false" flipV="false" rot="0">
              <a:off x="0" y="2066003"/>
              <a:ext cx="2740529" cy="713950"/>
            </a:xfrm>
            <a:prstGeom prst="rect">
              <a:avLst/>
            </a:prstGeom>
          </p:spPr>
        </p:pic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26"/>
            <a:srcRect l="0" t="0" r="0" b="0"/>
            <a:stretch>
              <a:fillRect/>
            </a:stretch>
          </p:blipFill>
          <p:spPr>
            <a:xfrm flipH="false" flipV="false" rot="0">
              <a:off x="2957644" y="2008019"/>
              <a:ext cx="2522085" cy="829917"/>
            </a:xfrm>
            <a:prstGeom prst="rect">
              <a:avLst/>
            </a:prstGeom>
          </p:spPr>
        </p:pic>
        <p:pic>
          <p:nvPicPr>
            <p:cNvPr name="Picture 26" id="26"/>
            <p:cNvPicPr>
              <a:picLocks noChangeAspect="true"/>
            </p:cNvPicPr>
            <p:nvPr/>
          </p:nvPicPr>
          <p:blipFill>
            <a:blip r:embed="rId27"/>
            <a:srcRect l="0" t="0" r="0" b="0"/>
            <a:stretch>
              <a:fillRect/>
            </a:stretch>
          </p:blipFill>
          <p:spPr>
            <a:xfrm flipH="false" flipV="false" rot="0">
              <a:off x="5730642" y="1950766"/>
              <a:ext cx="2362968" cy="829187"/>
            </a:xfrm>
            <a:prstGeom prst="rect">
              <a:avLst/>
            </a:prstGeom>
          </p:spPr>
        </p:pic>
        <p:pic>
          <p:nvPicPr>
            <p:cNvPr name="Picture 27" id="27"/>
            <p:cNvPicPr>
              <a:picLocks noChangeAspect="true"/>
            </p:cNvPicPr>
            <p:nvPr/>
          </p:nvPicPr>
          <p:blipFill>
            <a:blip r:embed="rId28"/>
            <a:srcRect l="0" t="0" r="0" b="0"/>
            <a:stretch>
              <a:fillRect/>
            </a:stretch>
          </p:blipFill>
          <p:spPr>
            <a:xfrm flipH="false" flipV="false" rot="0">
              <a:off x="8120485" y="1902403"/>
              <a:ext cx="1162200" cy="1162200"/>
            </a:xfrm>
            <a:prstGeom prst="rect">
              <a:avLst/>
            </a:prstGeom>
          </p:spPr>
        </p:pic>
        <p:pic>
          <p:nvPicPr>
            <p:cNvPr name="Picture 28" id="28"/>
            <p:cNvPicPr>
              <a:picLocks noChangeAspect="true"/>
            </p:cNvPicPr>
            <p:nvPr/>
          </p:nvPicPr>
          <p:blipFill>
            <a:blip r:embed="rId29"/>
            <a:srcRect l="0" t="0" r="0" b="0"/>
            <a:stretch>
              <a:fillRect/>
            </a:stretch>
          </p:blipFill>
          <p:spPr>
            <a:xfrm flipH="false" flipV="false" rot="0">
              <a:off x="9633609" y="2153763"/>
              <a:ext cx="2108798" cy="659479"/>
            </a:xfrm>
            <a:prstGeom prst="rect">
              <a:avLst/>
            </a:prstGeom>
          </p:spPr>
        </p:pic>
        <p:pic>
          <p:nvPicPr>
            <p:cNvPr name="Picture 29" id="29"/>
            <p:cNvPicPr>
              <a:picLocks noChangeAspect="true"/>
            </p:cNvPicPr>
            <p:nvPr/>
          </p:nvPicPr>
          <p:blipFill>
            <a:blip r:embed="rId30"/>
            <a:srcRect l="0" t="0" r="0" b="0"/>
            <a:stretch>
              <a:fillRect/>
            </a:stretch>
          </p:blipFill>
          <p:spPr>
            <a:xfrm flipH="false" flipV="false" rot="0">
              <a:off x="12134874" y="2109570"/>
              <a:ext cx="1902640" cy="670383"/>
            </a:xfrm>
            <a:prstGeom prst="rect">
              <a:avLst/>
            </a:prstGeom>
          </p:spPr>
        </p:pic>
        <p:pic>
          <p:nvPicPr>
            <p:cNvPr name="Picture 30" id="30"/>
            <p:cNvPicPr>
              <a:picLocks noChangeAspect="true"/>
            </p:cNvPicPr>
            <p:nvPr/>
          </p:nvPicPr>
          <p:blipFill>
            <a:blip r:embed="rId31"/>
            <a:srcRect l="10715" t="0" r="2484" b="0"/>
            <a:stretch>
              <a:fillRect/>
            </a:stretch>
          </p:blipFill>
          <p:spPr>
            <a:xfrm flipH="false" flipV="false" rot="0">
              <a:off x="14147714" y="1529507"/>
              <a:ext cx="1549067" cy="1784626"/>
            </a:xfrm>
            <a:prstGeom prst="rect">
              <a:avLst/>
            </a:prstGeom>
          </p:spPr>
        </p:pic>
        <p:pic>
          <p:nvPicPr>
            <p:cNvPr name="Picture 31" id="31"/>
            <p:cNvPicPr>
              <a:picLocks noChangeAspect="true"/>
            </p:cNvPicPr>
            <p:nvPr/>
          </p:nvPicPr>
          <p:blipFill>
            <a:blip r:embed="rId32"/>
            <a:srcRect l="0" t="0" r="0" b="0"/>
            <a:stretch>
              <a:fillRect/>
            </a:stretch>
          </p:blipFill>
          <p:spPr>
            <a:xfrm flipH="false" flipV="false" rot="0">
              <a:off x="4136717" y="408170"/>
              <a:ext cx="2686025" cy="10870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99999">
            <a:off x="-217044" y="5777071"/>
            <a:ext cx="2017330" cy="210727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398985" y="-1678583"/>
            <a:ext cx="3386855" cy="33062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26842">
            <a:off x="601388" y="-1078348"/>
            <a:ext cx="3146788" cy="21057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1875" y="1939846"/>
            <a:ext cx="992635" cy="12726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426164" y="4113111"/>
            <a:ext cx="2779972" cy="2713782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4314817" y="5092917"/>
            <a:ext cx="5197910" cy="42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2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5684311" y="2334367"/>
            <a:ext cx="12288031" cy="6914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227"/>
              </a:lnSpc>
            </a:pPr>
            <a:r>
              <a:rPr lang="en-US" spc="281" sz="4683">
                <a:solidFill>
                  <a:srgbClr val="044A8C"/>
                </a:solidFill>
                <a:latin typeface="Source Sans Pro Bold"/>
              </a:rPr>
              <a:t>TITRE 1</a:t>
            </a:r>
          </a:p>
          <a:p>
            <a:pPr>
              <a:lnSpc>
                <a:spcPts val="9227"/>
              </a:lnSpc>
            </a:pPr>
            <a:r>
              <a:rPr lang="en-US" spc="281" sz="4683">
                <a:solidFill>
                  <a:srgbClr val="044A8C"/>
                </a:solidFill>
                <a:latin typeface="Source Sans Pro Bold"/>
              </a:rPr>
              <a:t>TITRE 2</a:t>
            </a:r>
          </a:p>
          <a:p>
            <a:pPr>
              <a:lnSpc>
                <a:spcPts val="9227"/>
              </a:lnSpc>
            </a:pPr>
            <a:r>
              <a:rPr lang="en-US" spc="281" sz="4683">
                <a:solidFill>
                  <a:srgbClr val="044A8C"/>
                </a:solidFill>
                <a:latin typeface="Source Sans Pro Bold"/>
              </a:rPr>
              <a:t>TITRE 3</a:t>
            </a:r>
          </a:p>
          <a:p>
            <a:pPr>
              <a:lnSpc>
                <a:spcPts val="9227"/>
              </a:lnSpc>
            </a:pPr>
            <a:r>
              <a:rPr lang="en-US" spc="281" sz="4683">
                <a:solidFill>
                  <a:srgbClr val="044A8C"/>
                </a:solidFill>
                <a:latin typeface="Source Sans Pro Bold"/>
              </a:rPr>
              <a:t>TITRE 4</a:t>
            </a:r>
          </a:p>
          <a:p>
            <a:pPr>
              <a:lnSpc>
                <a:spcPts val="9227"/>
              </a:lnSpc>
            </a:pPr>
            <a:r>
              <a:rPr lang="en-US" spc="281" sz="4683">
                <a:solidFill>
                  <a:srgbClr val="044A8C"/>
                </a:solidFill>
                <a:latin typeface="Source Sans Pro Bold"/>
              </a:rPr>
              <a:t>TITRE 5</a:t>
            </a:r>
          </a:p>
          <a:p>
            <a:pPr>
              <a:lnSpc>
                <a:spcPts val="9227"/>
              </a:lnSpc>
            </a:pPr>
            <a:r>
              <a:rPr lang="en-US" spc="281" sz="4683">
                <a:solidFill>
                  <a:srgbClr val="044A8C"/>
                </a:solidFill>
                <a:latin typeface="Source Sans Pro Bold"/>
              </a:rPr>
              <a:t>TITRE 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225390" y="2318952"/>
            <a:ext cx="1657872" cy="6779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97"/>
              </a:lnSpc>
            </a:pPr>
            <a:r>
              <a:rPr lang="en-US" spc="157" sz="3938">
                <a:solidFill>
                  <a:srgbClr val="FA990D"/>
                </a:solidFill>
                <a:latin typeface="Quicksand Bold"/>
              </a:rPr>
              <a:t>1</a:t>
            </a:r>
          </a:p>
          <a:p>
            <a:pPr algn="r">
              <a:lnSpc>
                <a:spcPts val="9097"/>
              </a:lnSpc>
            </a:pPr>
            <a:r>
              <a:rPr lang="en-US" spc="157" sz="3938">
                <a:solidFill>
                  <a:srgbClr val="FA990D"/>
                </a:solidFill>
                <a:latin typeface="Quicksand Bold"/>
              </a:rPr>
              <a:t>2</a:t>
            </a:r>
          </a:p>
          <a:p>
            <a:pPr algn="r">
              <a:lnSpc>
                <a:spcPts val="9097"/>
              </a:lnSpc>
            </a:pPr>
            <a:r>
              <a:rPr lang="en-US" spc="157" sz="3938">
                <a:solidFill>
                  <a:srgbClr val="FA990D"/>
                </a:solidFill>
                <a:latin typeface="Quicksand Bold"/>
              </a:rPr>
              <a:t>3</a:t>
            </a:r>
          </a:p>
          <a:p>
            <a:pPr algn="r">
              <a:lnSpc>
                <a:spcPts val="9097"/>
              </a:lnSpc>
            </a:pPr>
            <a:r>
              <a:rPr lang="en-US" spc="157" sz="3938">
                <a:solidFill>
                  <a:srgbClr val="FA990D"/>
                </a:solidFill>
                <a:latin typeface="Quicksand Bold"/>
              </a:rPr>
              <a:t>4</a:t>
            </a:r>
          </a:p>
          <a:p>
            <a:pPr algn="r">
              <a:lnSpc>
                <a:spcPts val="9097"/>
              </a:lnSpc>
            </a:pPr>
            <a:r>
              <a:rPr lang="en-US" spc="157" sz="3938">
                <a:solidFill>
                  <a:srgbClr val="FA990D"/>
                </a:solidFill>
                <a:latin typeface="Quicksand Bold"/>
              </a:rPr>
              <a:t>5</a:t>
            </a:r>
          </a:p>
          <a:p>
            <a:pPr algn="r">
              <a:lnSpc>
                <a:spcPts val="9097"/>
              </a:lnSpc>
            </a:pPr>
            <a:r>
              <a:rPr lang="en-US" spc="157" sz="3938">
                <a:solidFill>
                  <a:srgbClr val="FA990D"/>
                </a:solidFill>
                <a:latin typeface="Quicksand Bold"/>
              </a:rPr>
              <a:t>6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987931" y="5490718"/>
            <a:ext cx="8626302" cy="4758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503886" y="8436147"/>
            <a:ext cx="3223118" cy="15430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99999">
            <a:off x="-217044" y="5777071"/>
            <a:ext cx="2017330" cy="210727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398985" y="-1678583"/>
            <a:ext cx="3386855" cy="33062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26842">
            <a:off x="601388" y="-1078348"/>
            <a:ext cx="3146788" cy="21057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1875" y="1939846"/>
            <a:ext cx="992635" cy="12726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426164" y="4113111"/>
            <a:ext cx="2779972" cy="271378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503886" y="8436147"/>
            <a:ext cx="3223118" cy="154306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-2534241" y="2111296"/>
            <a:ext cx="23356481" cy="9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4"/>
              </a:lnSpc>
            </a:pPr>
            <a:r>
              <a:rPr lang="en-US" spc="77" sz="7706">
                <a:solidFill>
                  <a:srgbClr val="044A8C"/>
                </a:solidFill>
                <a:latin typeface="Source Sans Pro Bold"/>
              </a:rPr>
              <a:t>TITRE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43235" y="3012667"/>
            <a:ext cx="2601531" cy="75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00"/>
              </a:lnSpc>
            </a:pPr>
            <a:r>
              <a:rPr lang="en-US" spc="217" sz="4357">
                <a:solidFill>
                  <a:srgbClr val="000000"/>
                </a:solidFill>
                <a:latin typeface="Source Sans Pro"/>
              </a:rPr>
              <a:t>Sous Titre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54682" y="4464050"/>
            <a:ext cx="407954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pc="199" sz="3999">
                <a:solidFill>
                  <a:srgbClr val="000000"/>
                </a:solidFill>
                <a:latin typeface="Source Sans Pro"/>
              </a:rPr>
              <a:t>Texte / images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99999">
            <a:off x="-217044" y="5777071"/>
            <a:ext cx="2017330" cy="210727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398985" y="-1678583"/>
            <a:ext cx="3386855" cy="33062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26842">
            <a:off x="601388" y="-1078348"/>
            <a:ext cx="3146788" cy="21057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1875" y="1939846"/>
            <a:ext cx="992635" cy="12726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426164" y="4113111"/>
            <a:ext cx="2779972" cy="271378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503886" y="8436147"/>
            <a:ext cx="3223118" cy="154306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-2534241" y="2111296"/>
            <a:ext cx="23356481" cy="9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4"/>
              </a:lnSpc>
            </a:pPr>
            <a:r>
              <a:rPr lang="en-US" spc="77" sz="7706">
                <a:solidFill>
                  <a:srgbClr val="044A8C"/>
                </a:solidFill>
                <a:latin typeface="Source Sans Pro Bold"/>
              </a:rPr>
              <a:t>TITRE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43235" y="3012667"/>
            <a:ext cx="2601531" cy="75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00"/>
              </a:lnSpc>
            </a:pPr>
            <a:r>
              <a:rPr lang="en-US" spc="217" sz="4357">
                <a:solidFill>
                  <a:srgbClr val="000000"/>
                </a:solidFill>
                <a:latin typeface="Source Sans Pro"/>
              </a:rPr>
              <a:t>Sous Titre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54682" y="4464050"/>
            <a:ext cx="407954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pc="199" sz="3999">
                <a:solidFill>
                  <a:srgbClr val="000000"/>
                </a:solidFill>
                <a:latin typeface="Source Sans Pro"/>
              </a:rPr>
              <a:t>Texte / images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99999">
            <a:off x="-217044" y="5777071"/>
            <a:ext cx="2017330" cy="210727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398985" y="-1678583"/>
            <a:ext cx="3386855" cy="33062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26842">
            <a:off x="601388" y="-1078348"/>
            <a:ext cx="3146788" cy="21057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1875" y="1939846"/>
            <a:ext cx="992635" cy="12726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426164" y="4113111"/>
            <a:ext cx="2779972" cy="271378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503886" y="8436147"/>
            <a:ext cx="3223118" cy="154306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-2534241" y="2111296"/>
            <a:ext cx="23356481" cy="9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4"/>
              </a:lnSpc>
            </a:pPr>
            <a:r>
              <a:rPr lang="en-US" spc="77" sz="7706">
                <a:solidFill>
                  <a:srgbClr val="044A8C"/>
                </a:solidFill>
                <a:latin typeface="Source Sans Pro Bold"/>
              </a:rPr>
              <a:t>TITRE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43235" y="3012667"/>
            <a:ext cx="2601531" cy="75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00"/>
              </a:lnSpc>
            </a:pPr>
            <a:r>
              <a:rPr lang="en-US" spc="217" sz="4357">
                <a:solidFill>
                  <a:srgbClr val="000000"/>
                </a:solidFill>
                <a:latin typeface="Source Sans Pro"/>
              </a:rPr>
              <a:t>Sous Titre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54682" y="4464050"/>
            <a:ext cx="407954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pc="199" sz="3999">
                <a:solidFill>
                  <a:srgbClr val="000000"/>
                </a:solidFill>
                <a:latin typeface="Source Sans Pro"/>
              </a:rPr>
              <a:t>Texte / images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99999">
            <a:off x="-217044" y="5777071"/>
            <a:ext cx="2017330" cy="210727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398985" y="-1678583"/>
            <a:ext cx="3386855" cy="33062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26842">
            <a:off x="601388" y="-1078348"/>
            <a:ext cx="3146788" cy="21057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1875" y="1939846"/>
            <a:ext cx="992635" cy="12726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426164" y="4113111"/>
            <a:ext cx="2779972" cy="271378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503886" y="8436147"/>
            <a:ext cx="3223118" cy="154306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-2534241" y="1839258"/>
            <a:ext cx="23356481" cy="9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4"/>
              </a:lnSpc>
            </a:pPr>
            <a:r>
              <a:rPr lang="en-US" spc="77" sz="7706">
                <a:solidFill>
                  <a:srgbClr val="044A8C"/>
                </a:solidFill>
                <a:latin typeface="Source Sans Pro Bold"/>
              </a:rPr>
              <a:t>POUR ALLER PLUS LOIN 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43235" y="3012667"/>
            <a:ext cx="2601531" cy="75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00"/>
              </a:lnSpc>
            </a:pPr>
            <a:r>
              <a:rPr lang="en-US" spc="217" sz="4357">
                <a:solidFill>
                  <a:srgbClr val="000000"/>
                </a:solidFill>
                <a:latin typeface="Source Sans Pro"/>
              </a:rPr>
              <a:t>Sous Titre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54682" y="4464050"/>
            <a:ext cx="407954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pc="199" sz="3999">
                <a:solidFill>
                  <a:srgbClr val="000000"/>
                </a:solidFill>
                <a:latin typeface="Source Sans Pro"/>
              </a:rPr>
              <a:t>Texte / images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99999">
            <a:off x="-217044" y="5777071"/>
            <a:ext cx="2017330" cy="210727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398985" y="-1678583"/>
            <a:ext cx="3386855" cy="33062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26842">
            <a:off x="601388" y="-1078348"/>
            <a:ext cx="3146788" cy="21057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1875" y="1939846"/>
            <a:ext cx="992635" cy="12726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426164" y="4113111"/>
            <a:ext cx="2779972" cy="271378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503886" y="8436147"/>
            <a:ext cx="3223118" cy="154306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-2534241" y="2111296"/>
            <a:ext cx="23356481" cy="9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4"/>
              </a:lnSpc>
            </a:pPr>
            <a:r>
              <a:rPr lang="en-US" spc="77" sz="7706">
                <a:solidFill>
                  <a:srgbClr val="044A8C"/>
                </a:solidFill>
                <a:latin typeface="Source Sans Pro Bold"/>
              </a:rPr>
              <a:t>CONTACTS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43235" y="3012667"/>
            <a:ext cx="2601531" cy="75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00"/>
              </a:lnSpc>
            </a:pPr>
            <a:r>
              <a:rPr lang="en-US" spc="217" sz="4357">
                <a:solidFill>
                  <a:srgbClr val="000000"/>
                </a:solidFill>
                <a:latin typeface="Source Sans Pro"/>
              </a:rPr>
              <a:t>Sous Titre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54682" y="4464050"/>
            <a:ext cx="407954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pc="199" sz="3999">
                <a:solidFill>
                  <a:srgbClr val="000000"/>
                </a:solidFill>
                <a:latin typeface="Source Sans Pro"/>
              </a:rPr>
              <a:t>Texte / images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99999">
            <a:off x="-217044" y="5777071"/>
            <a:ext cx="2017330" cy="210727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398985" y="-1678583"/>
            <a:ext cx="3386855" cy="33062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26842">
            <a:off x="601388" y="-1078348"/>
            <a:ext cx="3146788" cy="21057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1875" y="1939846"/>
            <a:ext cx="992635" cy="12726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426164" y="4113111"/>
            <a:ext cx="2779972" cy="271378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503886" y="8436147"/>
            <a:ext cx="3223118" cy="15430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99999">
            <a:off x="-217044" y="5777071"/>
            <a:ext cx="2017330" cy="210727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398985" y="-1678583"/>
            <a:ext cx="3386855" cy="33062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26842">
            <a:off x="601388" y="-1078348"/>
            <a:ext cx="3146788" cy="21057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1875" y="1939846"/>
            <a:ext cx="992635" cy="12726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4490">
            <a:off x="-1426164" y="4113111"/>
            <a:ext cx="2779972" cy="271378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503886" y="8436147"/>
            <a:ext cx="3223118" cy="15430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DAE2pTwwPTA</dc:identifier>
  <dcterms:modified xsi:type="dcterms:W3CDTF">2011-08-01T06:04:30Z</dcterms:modified>
  <cp:revision>1</cp:revision>
  <dc:title>Présentation intervenant.es RIUESS </dc:title>
</cp:coreProperties>
</file>